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11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94A7-F2FE-4EB4-B539-257ED08DC3EE}" type="datetimeFigureOut">
              <a:rPr lang="fr-FR" smtClean="0"/>
              <a:t>22/11/2020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3160B-F168-489A-BE09-47E55A2A2E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6517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94A7-F2FE-4EB4-B539-257ED08DC3EE}" type="datetimeFigureOut">
              <a:rPr lang="fr-FR" smtClean="0"/>
              <a:t>22/11/2020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3160B-F168-489A-BE09-47E55A2A2E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6014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94A7-F2FE-4EB4-B539-257ED08DC3EE}" type="datetimeFigureOut">
              <a:rPr lang="fr-FR" smtClean="0"/>
              <a:t>22/11/2020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3160B-F168-489A-BE09-47E55A2A2E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4861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94A7-F2FE-4EB4-B539-257ED08DC3EE}" type="datetimeFigureOut">
              <a:rPr lang="fr-FR" smtClean="0"/>
              <a:t>22/11/2020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3160B-F168-489A-BE09-47E55A2A2E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6620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94A7-F2FE-4EB4-B539-257ED08DC3EE}" type="datetimeFigureOut">
              <a:rPr lang="fr-FR" smtClean="0"/>
              <a:t>22/11/2020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3160B-F168-489A-BE09-47E55A2A2E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0682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94A7-F2FE-4EB4-B539-257ED08DC3EE}" type="datetimeFigureOut">
              <a:rPr lang="fr-FR" smtClean="0"/>
              <a:t>22/11/2020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3160B-F168-489A-BE09-47E55A2A2E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6226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94A7-F2FE-4EB4-B539-257ED08DC3EE}" type="datetimeFigureOut">
              <a:rPr lang="fr-FR" smtClean="0"/>
              <a:t>22/11/2020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3160B-F168-489A-BE09-47E55A2A2E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0931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94A7-F2FE-4EB4-B539-257ED08DC3EE}" type="datetimeFigureOut">
              <a:rPr lang="fr-FR" smtClean="0"/>
              <a:t>22/11/2020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3160B-F168-489A-BE09-47E55A2A2E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3283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94A7-F2FE-4EB4-B539-257ED08DC3EE}" type="datetimeFigureOut">
              <a:rPr lang="fr-FR" smtClean="0"/>
              <a:t>22/11/2020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3160B-F168-489A-BE09-47E55A2A2E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9337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94A7-F2FE-4EB4-B539-257ED08DC3EE}" type="datetimeFigureOut">
              <a:rPr lang="fr-FR" smtClean="0"/>
              <a:t>22/11/2020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3160B-F168-489A-BE09-47E55A2A2E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1421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94A7-F2FE-4EB4-B539-257ED08DC3EE}" type="datetimeFigureOut">
              <a:rPr lang="fr-FR" smtClean="0"/>
              <a:t>22/11/2020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3160B-F168-489A-BE09-47E55A2A2E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1127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894A7-F2FE-4EB4-B539-257ED08DC3EE}" type="datetimeFigureOut">
              <a:rPr lang="fr-FR" smtClean="0"/>
              <a:t>22/11/2020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3160B-F168-489A-BE09-47E55A2A2E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9910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pPr>
              <a:defRPr/>
            </a:pPr>
            <a:fld id="{98A05B4A-660E-4FF3-A4DF-D00CCA8BA4B2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  <p:pic>
        <p:nvPicPr>
          <p:cNvPr id="36" name="Image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967538" cy="67214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7" name="Décagone 36"/>
          <p:cNvSpPr/>
          <p:nvPr/>
        </p:nvSpPr>
        <p:spPr bwMode="auto">
          <a:xfrm>
            <a:off x="2381535" y="4365104"/>
            <a:ext cx="432048" cy="360040"/>
          </a:xfrm>
          <a:prstGeom prst="decagon">
            <a:avLst/>
          </a:prstGeom>
          <a:solidFill>
            <a:srgbClr val="CC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dirty="0">
                <a:latin typeface="Arial" charset="0"/>
                <a:cs typeface="Arial" charset="0"/>
              </a:rPr>
              <a:t>2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8" name="Décagone 37"/>
          <p:cNvSpPr/>
          <p:nvPr/>
        </p:nvSpPr>
        <p:spPr bwMode="auto">
          <a:xfrm>
            <a:off x="2697559" y="3573016"/>
            <a:ext cx="432048" cy="325216"/>
          </a:xfrm>
          <a:prstGeom prst="decagon">
            <a:avLst/>
          </a:prstGeom>
          <a:solidFill>
            <a:srgbClr val="CC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39" name="Décagone 38"/>
          <p:cNvSpPr/>
          <p:nvPr/>
        </p:nvSpPr>
        <p:spPr bwMode="auto">
          <a:xfrm>
            <a:off x="4421324" y="4154728"/>
            <a:ext cx="432048" cy="360040"/>
          </a:xfrm>
          <a:prstGeom prst="decagon">
            <a:avLst/>
          </a:prstGeom>
          <a:solidFill>
            <a:srgbClr val="CC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40" name="Décagone 39"/>
          <p:cNvSpPr/>
          <p:nvPr/>
        </p:nvSpPr>
        <p:spPr bwMode="auto">
          <a:xfrm>
            <a:off x="1147259" y="980728"/>
            <a:ext cx="432048" cy="360040"/>
          </a:xfrm>
          <a:prstGeom prst="decagon">
            <a:avLst/>
          </a:prstGeom>
          <a:solidFill>
            <a:srgbClr val="CC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41" name="Décagone 40"/>
          <p:cNvSpPr/>
          <p:nvPr/>
        </p:nvSpPr>
        <p:spPr bwMode="auto">
          <a:xfrm>
            <a:off x="4169768" y="3679709"/>
            <a:ext cx="432048" cy="360040"/>
          </a:xfrm>
          <a:prstGeom prst="decagon">
            <a:avLst/>
          </a:prstGeom>
          <a:solidFill>
            <a:srgbClr val="CC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42" name="Décagone 41"/>
          <p:cNvSpPr/>
          <p:nvPr/>
        </p:nvSpPr>
        <p:spPr bwMode="auto">
          <a:xfrm>
            <a:off x="8100392" y="5085184"/>
            <a:ext cx="432048" cy="360040"/>
          </a:xfrm>
          <a:prstGeom prst="decagon">
            <a:avLst/>
          </a:prstGeom>
          <a:solidFill>
            <a:srgbClr val="CC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dirty="0" smtClean="0">
                <a:latin typeface="Arial" charset="0"/>
                <a:cs typeface="Arial" charset="0"/>
              </a:rPr>
              <a:t>4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3" name="Décagone 42"/>
          <p:cNvSpPr/>
          <p:nvPr/>
        </p:nvSpPr>
        <p:spPr bwMode="auto">
          <a:xfrm>
            <a:off x="3217639" y="3933056"/>
            <a:ext cx="432048" cy="360040"/>
          </a:xfrm>
          <a:prstGeom prst="decagon">
            <a:avLst/>
          </a:prstGeom>
          <a:solidFill>
            <a:srgbClr val="CC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dirty="0" smtClean="0">
                <a:latin typeface="Arial" charset="0"/>
                <a:cs typeface="Arial" charset="0"/>
              </a:rPr>
              <a:t>5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4" name="Décagone 43"/>
          <p:cNvSpPr/>
          <p:nvPr/>
        </p:nvSpPr>
        <p:spPr bwMode="auto">
          <a:xfrm>
            <a:off x="4601816" y="1829611"/>
            <a:ext cx="432048" cy="360040"/>
          </a:xfrm>
          <a:prstGeom prst="decagon">
            <a:avLst/>
          </a:prstGeom>
          <a:solidFill>
            <a:srgbClr val="CC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45" name="Décagone 44"/>
          <p:cNvSpPr/>
          <p:nvPr/>
        </p:nvSpPr>
        <p:spPr bwMode="auto">
          <a:xfrm>
            <a:off x="3347864" y="4905164"/>
            <a:ext cx="432048" cy="360040"/>
          </a:xfrm>
          <a:prstGeom prst="decagon">
            <a:avLst/>
          </a:prstGeom>
          <a:solidFill>
            <a:srgbClr val="CC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46" name="Décagone 45"/>
          <p:cNvSpPr/>
          <p:nvPr/>
        </p:nvSpPr>
        <p:spPr bwMode="auto">
          <a:xfrm>
            <a:off x="3576870" y="5199890"/>
            <a:ext cx="432048" cy="360040"/>
          </a:xfrm>
          <a:prstGeom prst="decagon">
            <a:avLst/>
          </a:prstGeom>
          <a:solidFill>
            <a:srgbClr val="CC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47" name="Décagone 46"/>
          <p:cNvSpPr/>
          <p:nvPr/>
        </p:nvSpPr>
        <p:spPr bwMode="auto">
          <a:xfrm>
            <a:off x="3822610" y="5481432"/>
            <a:ext cx="432048" cy="360040"/>
          </a:xfrm>
          <a:prstGeom prst="decagon">
            <a:avLst/>
          </a:prstGeom>
          <a:solidFill>
            <a:srgbClr val="CC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cxnSp>
        <p:nvCxnSpPr>
          <p:cNvPr id="48" name="Connecteur droit avec flèche 47"/>
          <p:cNvCxnSpPr/>
          <p:nvPr/>
        </p:nvCxnSpPr>
        <p:spPr bwMode="auto">
          <a:xfrm flipV="1">
            <a:off x="3779912" y="4948684"/>
            <a:ext cx="299979" cy="6876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Connecteur droit avec flèche 48"/>
          <p:cNvCxnSpPr/>
          <p:nvPr/>
        </p:nvCxnSpPr>
        <p:spPr bwMode="auto">
          <a:xfrm flipV="1">
            <a:off x="3981799" y="4990735"/>
            <a:ext cx="272859" cy="31793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Connecteur droit avec flèche 49"/>
          <p:cNvCxnSpPr/>
          <p:nvPr/>
        </p:nvCxnSpPr>
        <p:spPr bwMode="auto">
          <a:xfrm flipV="1">
            <a:off x="4237924" y="5423653"/>
            <a:ext cx="501865" cy="15897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" name="Décagone 50"/>
          <p:cNvSpPr/>
          <p:nvPr/>
        </p:nvSpPr>
        <p:spPr bwMode="auto">
          <a:xfrm>
            <a:off x="3069527" y="4541611"/>
            <a:ext cx="432048" cy="360040"/>
          </a:xfrm>
          <a:prstGeom prst="decagon">
            <a:avLst/>
          </a:prstGeom>
          <a:solidFill>
            <a:srgbClr val="CC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52" name="Décagone 51"/>
          <p:cNvSpPr/>
          <p:nvPr/>
        </p:nvSpPr>
        <p:spPr bwMode="auto">
          <a:xfrm>
            <a:off x="4747935" y="2457070"/>
            <a:ext cx="432048" cy="360040"/>
          </a:xfrm>
          <a:prstGeom prst="decagon">
            <a:avLst/>
          </a:prstGeom>
          <a:solidFill>
            <a:srgbClr val="CC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53" name="Décagone 52"/>
          <p:cNvSpPr/>
          <p:nvPr/>
        </p:nvSpPr>
        <p:spPr bwMode="auto">
          <a:xfrm>
            <a:off x="4637348" y="3140000"/>
            <a:ext cx="432048" cy="360040"/>
          </a:xfrm>
          <a:prstGeom prst="decagon">
            <a:avLst/>
          </a:prstGeom>
          <a:solidFill>
            <a:srgbClr val="CC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54" name="Décagone 53"/>
          <p:cNvSpPr/>
          <p:nvPr/>
        </p:nvSpPr>
        <p:spPr bwMode="auto">
          <a:xfrm>
            <a:off x="3415432" y="6237312"/>
            <a:ext cx="432048" cy="360040"/>
          </a:xfrm>
          <a:prstGeom prst="decagon">
            <a:avLst/>
          </a:prstGeom>
          <a:solidFill>
            <a:srgbClr val="CC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55" name="Décagone 54"/>
          <p:cNvSpPr/>
          <p:nvPr/>
        </p:nvSpPr>
        <p:spPr bwMode="auto">
          <a:xfrm>
            <a:off x="5101039" y="4514768"/>
            <a:ext cx="432048" cy="360040"/>
          </a:xfrm>
          <a:prstGeom prst="decagon">
            <a:avLst/>
          </a:prstGeom>
          <a:solidFill>
            <a:srgbClr val="CC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56" name="Décagone 55"/>
          <p:cNvSpPr/>
          <p:nvPr/>
        </p:nvSpPr>
        <p:spPr bwMode="auto">
          <a:xfrm>
            <a:off x="4421324" y="4167171"/>
            <a:ext cx="432048" cy="360040"/>
          </a:xfrm>
          <a:prstGeom prst="decagon">
            <a:avLst/>
          </a:prstGeom>
          <a:solidFill>
            <a:srgbClr val="CC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57" name="Décagone 56"/>
          <p:cNvSpPr/>
          <p:nvPr/>
        </p:nvSpPr>
        <p:spPr bwMode="auto">
          <a:xfrm>
            <a:off x="5101039" y="4527211"/>
            <a:ext cx="432048" cy="360040"/>
          </a:xfrm>
          <a:prstGeom prst="decagon">
            <a:avLst/>
          </a:prstGeom>
          <a:solidFill>
            <a:srgbClr val="CC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dirty="0">
                <a:latin typeface="Arial" charset="0"/>
                <a:cs typeface="Arial" charset="0"/>
              </a:rPr>
              <a:t>4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8" name="Décagone 57"/>
          <p:cNvSpPr/>
          <p:nvPr/>
        </p:nvSpPr>
        <p:spPr bwMode="auto">
          <a:xfrm>
            <a:off x="5317063" y="5037227"/>
            <a:ext cx="432048" cy="360040"/>
          </a:xfrm>
          <a:prstGeom prst="decagon">
            <a:avLst/>
          </a:prstGeom>
          <a:solidFill>
            <a:srgbClr val="CC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59" name="ZoneTexte 58"/>
          <p:cNvSpPr txBox="1"/>
          <p:nvPr/>
        </p:nvSpPr>
        <p:spPr>
          <a:xfrm>
            <a:off x="2175951" y="262389"/>
            <a:ext cx="4922793" cy="646331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Interventions CARAP </a:t>
            </a:r>
            <a:r>
              <a:rPr lang="fr-FR" b="1" dirty="0" smtClean="0"/>
              <a:t>depuis 2012:</a:t>
            </a:r>
            <a:br>
              <a:rPr lang="fr-FR" b="1" dirty="0" smtClean="0"/>
            </a:br>
            <a:r>
              <a:rPr lang="fr-FR" b="1" dirty="0" smtClean="0"/>
              <a:t>Projet de médiation + Formation &amp; Conseil</a:t>
            </a:r>
            <a:endParaRPr lang="fr-FR" b="1" dirty="0"/>
          </a:p>
        </p:txBody>
      </p:sp>
      <p:sp>
        <p:nvSpPr>
          <p:cNvPr id="61" name="Décagone 60"/>
          <p:cNvSpPr/>
          <p:nvPr/>
        </p:nvSpPr>
        <p:spPr bwMode="auto">
          <a:xfrm>
            <a:off x="1836677" y="5265204"/>
            <a:ext cx="432048" cy="360040"/>
          </a:xfrm>
          <a:prstGeom prst="decagon">
            <a:avLst/>
          </a:prstGeom>
          <a:solidFill>
            <a:srgbClr val="CC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62" name="Décagone 61"/>
          <p:cNvSpPr/>
          <p:nvPr/>
        </p:nvSpPr>
        <p:spPr bwMode="auto">
          <a:xfrm>
            <a:off x="3069527" y="3000697"/>
            <a:ext cx="432048" cy="360040"/>
          </a:xfrm>
          <a:prstGeom prst="decagon">
            <a:avLst/>
          </a:prstGeom>
          <a:solidFill>
            <a:srgbClr val="CC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63" name="Décagone 62"/>
          <p:cNvSpPr/>
          <p:nvPr/>
        </p:nvSpPr>
        <p:spPr bwMode="auto">
          <a:xfrm>
            <a:off x="5077418" y="5845939"/>
            <a:ext cx="432048" cy="360040"/>
          </a:xfrm>
          <a:prstGeom prst="decagon">
            <a:avLst/>
          </a:prstGeom>
          <a:solidFill>
            <a:srgbClr val="CC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dirty="0">
                <a:latin typeface="Arial" charset="0"/>
                <a:cs typeface="Arial" charset="0"/>
              </a:rPr>
              <a:t>2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4" name="Décagone 63"/>
          <p:cNvSpPr/>
          <p:nvPr/>
        </p:nvSpPr>
        <p:spPr bwMode="auto">
          <a:xfrm>
            <a:off x="3069527" y="2050220"/>
            <a:ext cx="432048" cy="360040"/>
          </a:xfrm>
          <a:prstGeom prst="decagon">
            <a:avLst/>
          </a:prstGeom>
          <a:solidFill>
            <a:srgbClr val="CC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66" name="ZoneTexte 65"/>
          <p:cNvSpPr txBox="1"/>
          <p:nvPr/>
        </p:nvSpPr>
        <p:spPr>
          <a:xfrm>
            <a:off x="6528643" y="5889480"/>
            <a:ext cx="2003797" cy="646331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41 interventions</a:t>
            </a:r>
            <a:br>
              <a:rPr lang="fr-FR" b="1" dirty="0" smtClean="0"/>
            </a:br>
            <a:r>
              <a:rPr lang="fr-FR" b="1" dirty="0" smtClean="0"/>
              <a:t>21 pays</a:t>
            </a:r>
            <a:endParaRPr lang="fr-FR" b="1" dirty="0"/>
          </a:p>
        </p:txBody>
      </p:sp>
      <p:sp>
        <p:nvSpPr>
          <p:cNvPr id="32" name="ZoneTexte 31"/>
          <p:cNvSpPr txBox="1"/>
          <p:nvPr/>
        </p:nvSpPr>
        <p:spPr>
          <a:xfrm>
            <a:off x="20452" y="2043"/>
            <a:ext cx="1327085" cy="382968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 État 2020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61137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8650" y="236790"/>
            <a:ext cx="7886700" cy="725737"/>
          </a:xfrm>
        </p:spPr>
        <p:txBody>
          <a:bodyPr>
            <a:normAutofit/>
          </a:bodyPr>
          <a:lstStyle/>
          <a:p>
            <a:pPr algn="ctr"/>
            <a:r>
              <a:rPr lang="fr-FR" sz="2800" b="1" dirty="0" smtClean="0"/>
              <a:t>Les quatre dernières années : 2016-2019</a:t>
            </a:r>
            <a:endParaRPr lang="fr-FR" sz="2800" b="1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7348" y="1765962"/>
            <a:ext cx="5070682" cy="38006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Légende sans bordure 2 5"/>
          <p:cNvSpPr/>
          <p:nvPr/>
        </p:nvSpPr>
        <p:spPr>
          <a:xfrm>
            <a:off x="7665117" y="3801978"/>
            <a:ext cx="850233" cy="545432"/>
          </a:xfrm>
          <a:prstGeom prst="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53882"/>
              <a:gd name="adj6" fmla="val -101621"/>
            </a:avLst>
          </a:prstGeom>
          <a:solidFill>
            <a:srgbClr val="0070C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2018</a:t>
            </a:r>
            <a:br>
              <a:rPr lang="fr-FR" sz="1600" dirty="0" smtClean="0"/>
            </a:br>
            <a:r>
              <a:rPr lang="fr-FR" sz="1600" dirty="0" smtClean="0"/>
              <a:t>2019</a:t>
            </a:r>
            <a:endParaRPr lang="fr-FR" sz="1600" dirty="0"/>
          </a:p>
        </p:txBody>
      </p:sp>
      <p:sp>
        <p:nvSpPr>
          <p:cNvPr id="8" name="Légende sans bordure 2 7"/>
          <p:cNvSpPr/>
          <p:nvPr/>
        </p:nvSpPr>
        <p:spPr>
          <a:xfrm flipH="1">
            <a:off x="3099134" y="5807241"/>
            <a:ext cx="866274" cy="401053"/>
          </a:xfrm>
          <a:prstGeom prst="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285499"/>
              <a:gd name="adj6" fmla="val -46667"/>
            </a:avLst>
          </a:prstGeom>
          <a:solidFill>
            <a:srgbClr val="0070C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2016</a:t>
            </a:r>
            <a:endParaRPr lang="fr-FR" sz="1600" dirty="0"/>
          </a:p>
        </p:txBody>
      </p:sp>
      <p:sp>
        <p:nvSpPr>
          <p:cNvPr id="9" name="Légende sans bordure 2 8"/>
          <p:cNvSpPr/>
          <p:nvPr/>
        </p:nvSpPr>
        <p:spPr>
          <a:xfrm flipH="1">
            <a:off x="892531" y="4676270"/>
            <a:ext cx="866274" cy="401053"/>
          </a:xfrm>
          <a:prstGeom prst="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46501"/>
              <a:gd name="adj6" fmla="val -178148"/>
            </a:avLst>
          </a:prstGeom>
          <a:solidFill>
            <a:srgbClr val="0070C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2016</a:t>
            </a:r>
            <a:endParaRPr lang="fr-FR" sz="1600" dirty="0"/>
          </a:p>
        </p:txBody>
      </p:sp>
      <p:sp>
        <p:nvSpPr>
          <p:cNvPr id="10" name="Légende sans bordure 2 9"/>
          <p:cNvSpPr/>
          <p:nvPr/>
        </p:nvSpPr>
        <p:spPr>
          <a:xfrm flipH="1">
            <a:off x="892531" y="3689681"/>
            <a:ext cx="866274" cy="401053"/>
          </a:xfrm>
          <a:prstGeom prst="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78501"/>
              <a:gd name="adj6" fmla="val -224444"/>
            </a:avLst>
          </a:prstGeom>
          <a:solidFill>
            <a:srgbClr val="0070C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2016</a:t>
            </a:r>
            <a:endParaRPr lang="fr-FR" sz="1600" dirty="0"/>
          </a:p>
        </p:txBody>
      </p:sp>
      <p:sp>
        <p:nvSpPr>
          <p:cNvPr id="11" name="Légende sans bordure 2 10"/>
          <p:cNvSpPr/>
          <p:nvPr/>
        </p:nvSpPr>
        <p:spPr>
          <a:xfrm flipH="1">
            <a:off x="892531" y="2991851"/>
            <a:ext cx="866274" cy="537412"/>
          </a:xfrm>
          <a:prstGeom prst="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87815"/>
              <a:gd name="adj6" fmla="val -259629"/>
            </a:avLst>
          </a:prstGeom>
          <a:solidFill>
            <a:srgbClr val="0070C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2017</a:t>
            </a:r>
            <a:br>
              <a:rPr lang="fr-FR" sz="1600" dirty="0" smtClean="0"/>
            </a:br>
            <a:r>
              <a:rPr lang="fr-FR" sz="1600" dirty="0" smtClean="0"/>
              <a:t>2018</a:t>
            </a:r>
            <a:endParaRPr lang="fr-FR" sz="1600" dirty="0"/>
          </a:p>
        </p:txBody>
      </p:sp>
      <p:sp>
        <p:nvSpPr>
          <p:cNvPr id="12" name="Légende sans bordure 2 11"/>
          <p:cNvSpPr/>
          <p:nvPr/>
        </p:nvSpPr>
        <p:spPr>
          <a:xfrm>
            <a:off x="7644656" y="3047999"/>
            <a:ext cx="891153" cy="481264"/>
          </a:xfrm>
          <a:prstGeom prst="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299168"/>
              <a:gd name="adj6" fmla="val -286087"/>
            </a:avLst>
          </a:prstGeom>
          <a:solidFill>
            <a:srgbClr val="0070C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2016</a:t>
            </a:r>
            <a:br>
              <a:rPr lang="fr-FR" sz="1600" dirty="0" smtClean="0"/>
            </a:br>
            <a:r>
              <a:rPr lang="fr-FR" sz="1600" dirty="0" smtClean="0"/>
              <a:t>2020</a:t>
            </a:r>
            <a:endParaRPr lang="fr-FR" sz="1600" dirty="0"/>
          </a:p>
        </p:txBody>
      </p:sp>
      <p:sp>
        <p:nvSpPr>
          <p:cNvPr id="13" name="Légende sans bordure 2 12"/>
          <p:cNvSpPr/>
          <p:nvPr/>
        </p:nvSpPr>
        <p:spPr>
          <a:xfrm flipH="1">
            <a:off x="892531" y="2398293"/>
            <a:ext cx="866274" cy="401053"/>
          </a:xfrm>
          <a:prstGeom prst="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286501"/>
              <a:gd name="adj6" fmla="val -242962"/>
            </a:avLst>
          </a:prstGeom>
          <a:solidFill>
            <a:srgbClr val="0070C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2016</a:t>
            </a:r>
            <a:endParaRPr lang="fr-FR" sz="1600" dirty="0"/>
          </a:p>
        </p:txBody>
      </p:sp>
      <p:sp>
        <p:nvSpPr>
          <p:cNvPr id="14" name="Légende sans bordure 2 13"/>
          <p:cNvSpPr/>
          <p:nvPr/>
        </p:nvSpPr>
        <p:spPr>
          <a:xfrm flipH="1">
            <a:off x="1758805" y="5807240"/>
            <a:ext cx="866274" cy="401053"/>
          </a:xfrm>
          <a:prstGeom prst="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301499"/>
              <a:gd name="adj6" fmla="val -187408"/>
            </a:avLst>
          </a:prstGeom>
          <a:solidFill>
            <a:srgbClr val="0070C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2016</a:t>
            </a:r>
            <a:endParaRPr lang="fr-FR" sz="1600" dirty="0"/>
          </a:p>
        </p:txBody>
      </p:sp>
      <p:sp>
        <p:nvSpPr>
          <p:cNvPr id="15" name="Légende sans bordure 2 14"/>
          <p:cNvSpPr/>
          <p:nvPr/>
        </p:nvSpPr>
        <p:spPr>
          <a:xfrm flipH="1">
            <a:off x="892531" y="1860881"/>
            <a:ext cx="866274" cy="401053"/>
          </a:xfrm>
          <a:prstGeom prst="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390501"/>
              <a:gd name="adj6" fmla="val -276295"/>
            </a:avLst>
          </a:prstGeom>
          <a:solidFill>
            <a:srgbClr val="0070C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2016</a:t>
            </a:r>
            <a:endParaRPr lang="fr-FR" sz="1600" dirty="0"/>
          </a:p>
        </p:txBody>
      </p:sp>
      <p:sp>
        <p:nvSpPr>
          <p:cNvPr id="16" name="Légende sans bordure 2 15"/>
          <p:cNvSpPr/>
          <p:nvPr/>
        </p:nvSpPr>
        <p:spPr>
          <a:xfrm flipH="1">
            <a:off x="892531" y="1299407"/>
            <a:ext cx="866274" cy="401053"/>
          </a:xfrm>
          <a:prstGeom prst="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402501"/>
              <a:gd name="adj6" fmla="val -252221"/>
            </a:avLst>
          </a:prstGeom>
          <a:solidFill>
            <a:srgbClr val="0070C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2018</a:t>
            </a:r>
            <a:endParaRPr lang="fr-FR" sz="1600" dirty="0"/>
          </a:p>
        </p:txBody>
      </p:sp>
      <p:sp>
        <p:nvSpPr>
          <p:cNvPr id="17" name="Légende sans bordure 2 16"/>
          <p:cNvSpPr/>
          <p:nvPr/>
        </p:nvSpPr>
        <p:spPr>
          <a:xfrm flipH="1">
            <a:off x="892531" y="4170938"/>
            <a:ext cx="866274" cy="401053"/>
          </a:xfrm>
          <a:prstGeom prst="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34501"/>
              <a:gd name="adj6" fmla="val -205926"/>
            </a:avLst>
          </a:prstGeom>
          <a:solidFill>
            <a:srgbClr val="0070C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2016</a:t>
            </a:r>
            <a:endParaRPr lang="fr-FR" sz="1600" dirty="0"/>
          </a:p>
        </p:txBody>
      </p:sp>
      <p:sp>
        <p:nvSpPr>
          <p:cNvPr id="18" name="Légende sans bordure 2 17"/>
          <p:cNvSpPr/>
          <p:nvPr/>
        </p:nvSpPr>
        <p:spPr>
          <a:xfrm>
            <a:off x="5305737" y="5807240"/>
            <a:ext cx="934642" cy="434470"/>
          </a:xfrm>
          <a:prstGeom prst="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36575"/>
              <a:gd name="adj6" fmla="val -32938"/>
            </a:avLst>
          </a:prstGeom>
          <a:solidFill>
            <a:srgbClr val="0070C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2017</a:t>
            </a:r>
            <a:br>
              <a:rPr lang="fr-FR" sz="1600" dirty="0" smtClean="0"/>
            </a:br>
            <a:r>
              <a:rPr lang="fr-FR" sz="1600" dirty="0" smtClean="0"/>
              <a:t>2018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91549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Image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4430374" cy="33207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422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</TotalTime>
  <Words>52</Words>
  <Application>Microsoft Office PowerPoint</Application>
  <PresentationFormat>Affichage à l'écran (4:3)</PresentationFormat>
  <Paragraphs>40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Présentation PowerPoint</vt:lpstr>
      <vt:lpstr>Les quatre dernières années : 2016-2019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Michel Candelier</dc:creator>
  <cp:lastModifiedBy>Michel Candelier</cp:lastModifiedBy>
  <cp:revision>9</cp:revision>
  <dcterms:created xsi:type="dcterms:W3CDTF">2020-11-21T09:52:41Z</dcterms:created>
  <dcterms:modified xsi:type="dcterms:W3CDTF">2020-11-22T09:13:32Z</dcterms:modified>
</cp:coreProperties>
</file>